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13.png" ContentType="image/png"/>
  <Override PartName="/ppt/media/image12.png" ContentType="image/png"/>
  <Override PartName="/ppt/media/image11.png" ContentType="image/png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</p:sldIdLst>
  <p:sldSz cx="10693400" cy="7562850"/>
  <p:notesSz cx="10693400" cy="75628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it-IT" sz="2000">
                <a:latin typeface="Arial"/>
              </a:rPr>
              <a:t>Fate clic per modificare il formato delle note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it-IT" sz="1400">
                <a:latin typeface="Times New Roman"/>
              </a:rPr>
              <a:t>&lt;intestazione&gt;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it-IT" sz="1400">
                <a:latin typeface="Times New Roman"/>
              </a:rPr>
              <a:t>&lt;data/ora&gt;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it-IT" sz="1400">
                <a:latin typeface="Times New Roman"/>
              </a:rPr>
              <a:t>&lt;piè di pagina&gt;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AEA5811A-E7BE-4DFB-B965-6AC1647AC7B7}" type="slidenum">
              <a:rPr lang="it-IT" sz="1400">
                <a:latin typeface="Times New Roman"/>
              </a:rPr>
              <a:t>&lt;numero&gt;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body"/>
          </p:nvPr>
        </p:nvSpPr>
        <p:spPr>
          <a:xfrm>
            <a:off x="1069920" y="3639960"/>
            <a:ext cx="8553240" cy="29779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6058080" y="7183440"/>
            <a:ext cx="4632120" cy="37908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6F681D48-6550-4520-AB7B-701A927BC05E}" type="slidenum">
              <a:rPr lang="it-IT" sz="1200">
                <a:latin typeface="Times New Roman"/>
              </a:rPr>
              <a:t>&lt;numero&gt;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597400" y="1769040"/>
            <a:ext cx="5497560" cy="43858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597400" y="1769040"/>
            <a:ext cx="5497560" cy="4385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34600" y="1769400"/>
            <a:ext cx="9623520" cy="4386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34600" y="301680"/>
            <a:ext cx="9623520" cy="5853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34600" y="406044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43858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465880" y="406044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34600" y="176940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465880" y="1769400"/>
            <a:ext cx="469620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34600" y="4060440"/>
            <a:ext cx="9623520" cy="2091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dead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/>
          </p:nvPr>
        </p:nvSpPr>
        <p:spPr>
          <a:xfrm>
            <a:off x="3635640" y="7033320"/>
            <a:ext cx="3421440" cy="3776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534600" y="7033320"/>
            <a:ext cx="2459160" cy="37764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00000"/>
              </a:lnSpc>
            </a:pPr>
            <a:r>
              <a:rPr lang="it-IT" sz="1400">
                <a:solidFill>
                  <a:srgbClr val="8b8b8b"/>
                </a:solidFill>
                <a:latin typeface="Times New Roman"/>
              </a:rPr>
              <a:t>03/12/24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699320" y="7033320"/>
            <a:ext cx="2459160" cy="377640"/>
          </a:xfrm>
          <a:prstGeom prst="rect">
            <a:avLst/>
          </a:prstGeom>
        </p:spPr>
        <p:txBody>
          <a:bodyPr lIns="0" rIns="0" tIns="0" bIns="0"/>
          <a:p>
            <a:pPr algn="r">
              <a:lnSpc>
                <a:spcPct val="100000"/>
              </a:lnSpc>
            </a:pPr>
            <a:fld id="{802900AE-7B10-4321-B10D-48E091B9DCB7}" type="slidenum">
              <a:rPr lang="it-IT" sz="1400">
                <a:solidFill>
                  <a:srgbClr val="8b8b8b"/>
                </a:solidFill>
                <a:latin typeface="Times New Roman"/>
              </a:rPr>
              <a:t>&lt;numero&gt;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34600" y="301680"/>
            <a:ext cx="9623520" cy="1262520"/>
          </a:xfrm>
          <a:prstGeom prst="rect">
            <a:avLst/>
          </a:prstGeom>
        </p:spPr>
        <p:txBody>
          <a:bodyPr lIns="0" rIns="0" tIns="0" bIns="0" anchor="ctr"/>
          <a:p>
            <a:r>
              <a:rPr lang="it-IT">
                <a:latin typeface="Calibri"/>
              </a:rPr>
              <a:t>Fate clic per modificare il formato del testo del titolo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34600" y="1769400"/>
            <a:ext cx="9623520" cy="43858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it-IT">
                <a:latin typeface="Calibri"/>
              </a:rPr>
              <a:t>Fate clic per modificare il formato del testo della struttura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it-IT">
                <a:latin typeface="Calibri"/>
              </a:rPr>
              <a:t>Secondo livello struttura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it-IT">
                <a:latin typeface="Calibri"/>
              </a:rPr>
              <a:t>Terzo livello struttura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it-IT">
                <a:latin typeface="Calibri"/>
              </a:rPr>
              <a:t>Quarto livello struttura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it-IT" sz="2000">
                <a:latin typeface="Calibri"/>
              </a:rPr>
              <a:t>Quinto livello struttura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it-IT" sz="2000">
                <a:latin typeface="Calibri"/>
              </a:rPr>
              <a:t>Sesto livello struttura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it-IT" sz="2000">
                <a:latin typeface="Calibri"/>
              </a:rPr>
              <a:t>Settimo livello struttura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2" Type="http://schemas.openxmlformats.org/officeDocument/2006/relationships/slideLayout" Target="../slideLayouts/slideLayout1.xml"/><Relationship Id="rId1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7698240" y="2043000"/>
            <a:ext cx="2855160" cy="378648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25560">
            <a:noFill/>
          </a:ln>
        </p:spPr>
      </p:sp>
      <p:sp>
        <p:nvSpPr>
          <p:cNvPr id="45" name="CustomShape 2"/>
          <p:cNvSpPr/>
          <p:nvPr/>
        </p:nvSpPr>
        <p:spPr>
          <a:xfrm>
            <a:off x="4238280" y="317880"/>
            <a:ext cx="2755080" cy="51768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560">
            <a:noFill/>
          </a:ln>
        </p:spPr>
      </p:sp>
      <p:sp>
        <p:nvSpPr>
          <p:cNvPr id="46" name="CustomShape 3"/>
          <p:cNvSpPr/>
          <p:nvPr/>
        </p:nvSpPr>
        <p:spPr>
          <a:xfrm>
            <a:off x="7647480" y="1320120"/>
            <a:ext cx="2855160" cy="47052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5560">
            <a:noFill/>
          </a:ln>
        </p:spPr>
      </p:sp>
      <p:sp>
        <p:nvSpPr>
          <p:cNvPr id="47" name="CustomShape 4"/>
          <p:cNvSpPr/>
          <p:nvPr/>
        </p:nvSpPr>
        <p:spPr>
          <a:xfrm rot="442200">
            <a:off x="4322520" y="4037760"/>
            <a:ext cx="3079080" cy="82512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560">
            <a:solidFill>
              <a:srgbClr val="1f497d"/>
            </a:solidFill>
            <a:round/>
          </a:ln>
        </p:spPr>
      </p:sp>
      <p:sp>
        <p:nvSpPr>
          <p:cNvPr id="48" name="CustomShape 5"/>
          <p:cNvSpPr/>
          <p:nvPr/>
        </p:nvSpPr>
        <p:spPr>
          <a:xfrm>
            <a:off x="4114800" y="949320"/>
            <a:ext cx="3026520" cy="2544840"/>
          </a:xfrm>
          <a:prstGeom prst="rect">
            <a:avLst/>
          </a:prstGeom>
          <a:solidFill>
            <a:srgbClr val="e78ea1"/>
          </a:solidFill>
          <a:ln>
            <a:noFill/>
          </a:ln>
        </p:spPr>
      </p:sp>
      <p:sp>
        <p:nvSpPr>
          <p:cNvPr id="49" name="CustomShape 6"/>
          <p:cNvSpPr/>
          <p:nvPr/>
        </p:nvSpPr>
        <p:spPr>
          <a:xfrm rot="476400">
            <a:off x="3253680" y="4917600"/>
            <a:ext cx="4454280" cy="2651400"/>
          </a:xfrm>
          <a:prstGeom prst="rect">
            <a:avLst/>
          </a:prstGeom>
          <a:solidFill>
            <a:srgbClr val="7dd957"/>
          </a:solidFill>
          <a:ln>
            <a:noFill/>
          </a:ln>
        </p:spPr>
      </p:sp>
      <p:pic>
        <p:nvPicPr>
          <p:cNvPr id="50" name="bg object 28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67400" y="179640"/>
            <a:ext cx="1065960" cy="818280"/>
          </a:xfrm>
          <a:prstGeom prst="rect">
            <a:avLst/>
          </a:prstGeom>
          <a:ln>
            <a:noFill/>
          </a:ln>
        </p:spPr>
      </p:pic>
      <p:pic>
        <p:nvPicPr>
          <p:cNvPr id="51" name="bg object 29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3192480" y="122760"/>
            <a:ext cx="899280" cy="884880"/>
          </a:xfrm>
          <a:prstGeom prst="rect">
            <a:avLst/>
          </a:prstGeom>
          <a:ln>
            <a:noFill/>
          </a:ln>
        </p:spPr>
      </p:pic>
      <p:pic>
        <p:nvPicPr>
          <p:cNvPr id="52" name="bg object 30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7477200" y="0"/>
            <a:ext cx="806040" cy="767160"/>
          </a:xfrm>
          <a:prstGeom prst="rect">
            <a:avLst/>
          </a:prstGeom>
          <a:ln>
            <a:noFill/>
          </a:ln>
        </p:spPr>
      </p:pic>
      <p:pic>
        <p:nvPicPr>
          <p:cNvPr id="53" name="bg object 31" descr=""/>
          <p:cNvPicPr/>
          <p:nvPr/>
        </p:nvPicPr>
        <p:blipFill>
          <a:blip r:embed="rId4"/>
          <a:stretch>
            <a:fillRect/>
          </a:stretch>
        </p:blipFill>
        <p:spPr>
          <a:xfrm>
            <a:off x="1672560" y="5195160"/>
            <a:ext cx="1045080" cy="2276640"/>
          </a:xfrm>
          <a:prstGeom prst="rect">
            <a:avLst/>
          </a:prstGeom>
          <a:ln>
            <a:noFill/>
          </a:ln>
        </p:spPr>
      </p:pic>
      <p:pic>
        <p:nvPicPr>
          <p:cNvPr id="54" name="bg object 32" descr=""/>
          <p:cNvPicPr/>
          <p:nvPr/>
        </p:nvPicPr>
        <p:blipFill>
          <a:blip r:embed="rId5"/>
          <a:stretch>
            <a:fillRect/>
          </a:stretch>
        </p:blipFill>
        <p:spPr>
          <a:xfrm>
            <a:off x="9273600" y="0"/>
            <a:ext cx="1408680" cy="970920"/>
          </a:xfrm>
          <a:prstGeom prst="rect">
            <a:avLst/>
          </a:prstGeom>
          <a:ln>
            <a:noFill/>
          </a:ln>
        </p:spPr>
      </p:pic>
      <p:sp>
        <p:nvSpPr>
          <p:cNvPr id="55" name="CustomShape 7"/>
          <p:cNvSpPr/>
          <p:nvPr/>
        </p:nvSpPr>
        <p:spPr>
          <a:xfrm>
            <a:off x="2728800" y="5622480"/>
            <a:ext cx="515160" cy="639000"/>
          </a:xfrm>
          <a:prstGeom prst="rect">
            <a:avLst/>
          </a:prstGeom>
          <a:solidFill>
            <a:srgbClr val="fecfa6"/>
          </a:solidFill>
          <a:ln>
            <a:noFill/>
          </a:ln>
        </p:spPr>
      </p:sp>
      <p:sp>
        <p:nvSpPr>
          <p:cNvPr id="56" name="CustomShape 8"/>
          <p:cNvSpPr/>
          <p:nvPr/>
        </p:nvSpPr>
        <p:spPr>
          <a:xfrm>
            <a:off x="3099960" y="6848280"/>
            <a:ext cx="296280" cy="263160"/>
          </a:xfrm>
          <a:prstGeom prst="rect">
            <a:avLst/>
          </a:prstGeom>
          <a:solidFill>
            <a:srgbClr val="d04f81"/>
          </a:solidFill>
          <a:ln>
            <a:noFill/>
          </a:ln>
        </p:spPr>
      </p:sp>
      <p:pic>
        <p:nvPicPr>
          <p:cNvPr id="57" name="bg object 38" descr=""/>
          <p:cNvPicPr/>
          <p:nvPr/>
        </p:nvPicPr>
        <p:blipFill>
          <a:blip r:embed="rId6"/>
          <a:stretch>
            <a:fillRect/>
          </a:stretch>
        </p:blipFill>
        <p:spPr>
          <a:xfrm>
            <a:off x="2688480" y="6501960"/>
            <a:ext cx="240120" cy="234720"/>
          </a:xfrm>
          <a:prstGeom prst="rect">
            <a:avLst/>
          </a:prstGeom>
          <a:ln>
            <a:noFill/>
          </a:ln>
        </p:spPr>
      </p:pic>
      <p:pic>
        <p:nvPicPr>
          <p:cNvPr id="58" name="bg object 39" descr=""/>
          <p:cNvPicPr/>
          <p:nvPr/>
        </p:nvPicPr>
        <p:blipFill>
          <a:blip r:embed="rId7"/>
          <a:stretch>
            <a:fillRect/>
          </a:stretch>
        </p:blipFill>
        <p:spPr>
          <a:xfrm>
            <a:off x="3217320" y="7430400"/>
            <a:ext cx="202320" cy="83880"/>
          </a:xfrm>
          <a:prstGeom prst="rect">
            <a:avLst/>
          </a:prstGeom>
          <a:ln>
            <a:noFill/>
          </a:ln>
        </p:spPr>
      </p:pic>
      <p:sp>
        <p:nvSpPr>
          <p:cNvPr id="59" name="CustomShape 9"/>
          <p:cNvSpPr/>
          <p:nvPr/>
        </p:nvSpPr>
        <p:spPr>
          <a:xfrm>
            <a:off x="7698240" y="6466320"/>
            <a:ext cx="2693160" cy="795240"/>
          </a:xfrm>
          <a:prstGeom prst="rect">
            <a:avLst/>
          </a:prstGeom>
          <a:noFill/>
          <a:ln>
            <a:noFill/>
          </a:ln>
        </p:spPr>
        <p:txBody>
          <a:bodyPr lIns="0" rIns="0" tIns="11520" bIns="0"/>
          <a:p>
            <a:pPr algn="ctr">
              <a:lnSpc>
                <a:spcPct val="116000"/>
              </a:lnSpc>
            </a:pPr>
            <a:r>
              <a:rPr lang="it-IT" sz="1550">
                <a:solidFill>
                  <a:srgbClr val="03989d"/>
                </a:solidFill>
                <a:latin typeface="Arial Black"/>
              </a:rPr>
              <a:t>"</a:t>
            </a:r>
            <a:r>
              <a:rPr lang="it-IT" sz="1550">
                <a:solidFill>
                  <a:srgbClr val="03989d"/>
                </a:solidFill>
                <a:latin typeface="Arial Black"/>
              </a:rPr>
              <a:t> </a:t>
            </a:r>
            <a:r>
              <a:rPr lang="it-IT" sz="1550">
                <a:solidFill>
                  <a:srgbClr val="03989d"/>
                </a:solidFill>
                <a:latin typeface="Arial Black"/>
              </a:rPr>
              <a:t>.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..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non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vasi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da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riempire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ma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fiaccole da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accendere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...</a:t>
            </a:r>
            <a:r>
              <a:rPr b="1" i="1" lang="it-IT" sz="1550">
                <a:solidFill>
                  <a:srgbClr val="03989d"/>
                </a:solidFill>
                <a:latin typeface="Arial"/>
              </a:rPr>
              <a:t> </a:t>
            </a:r>
            <a:r>
              <a:rPr lang="it-IT" sz="1550">
                <a:solidFill>
                  <a:srgbClr val="03989d"/>
                </a:solidFill>
                <a:latin typeface="Arial Black"/>
              </a:rPr>
              <a:t>" </a:t>
            </a:r>
            <a:r>
              <a:rPr lang="it-IT" sz="1550">
                <a:solidFill>
                  <a:srgbClr val="03989d"/>
                </a:solidFill>
                <a:latin typeface="Arial Black"/>
              </a:rPr>
              <a:t>(Plutarco)</a:t>
            </a:r>
            <a:endParaRPr/>
          </a:p>
        </p:txBody>
      </p:sp>
      <p:sp>
        <p:nvSpPr>
          <p:cNvPr id="60" name="CustomShape 10"/>
          <p:cNvSpPr/>
          <p:nvPr/>
        </p:nvSpPr>
        <p:spPr>
          <a:xfrm>
            <a:off x="4392720" y="388440"/>
            <a:ext cx="2600640" cy="34092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/>
          <a:p>
            <a:pPr>
              <a:lnSpc>
                <a:spcPct val="100000"/>
              </a:lnSpc>
            </a:pPr>
            <a:r>
              <a:rPr lang="it-IT" sz="2150">
                <a:latin typeface="Arial MT"/>
              </a:rPr>
              <a:t>SCUOLA</a:t>
            </a:r>
            <a:r>
              <a:rPr lang="it-IT" sz="2150">
                <a:latin typeface="Arial MT"/>
              </a:rPr>
              <a:t> </a:t>
            </a:r>
            <a:r>
              <a:rPr lang="it-IT" sz="2150">
                <a:latin typeface="Arial MT"/>
              </a:rPr>
              <a:t>INFANZIA</a:t>
            </a:r>
            <a:endParaRPr/>
          </a:p>
        </p:txBody>
      </p:sp>
      <p:sp>
        <p:nvSpPr>
          <p:cNvPr id="61" name="CustomShape 11"/>
          <p:cNvSpPr/>
          <p:nvPr/>
        </p:nvSpPr>
        <p:spPr>
          <a:xfrm rot="433800">
            <a:off x="4362840" y="4079880"/>
            <a:ext cx="3102480" cy="699840"/>
          </a:xfrm>
          <a:prstGeom prst="rect">
            <a:avLst/>
          </a:prstGeom>
          <a:noFill/>
          <a:ln>
            <a:noFill/>
          </a:ln>
        </p:spPr>
        <p:txBody>
          <a:bodyPr lIns="0" rIns="0" tIns="11520" bIns="0"/>
          <a:p>
            <a:pPr>
              <a:lnSpc>
                <a:spcPct val="115000"/>
              </a:lnSpc>
            </a:pPr>
            <a:r>
              <a:rPr lang="it-IT" sz="2100">
                <a:latin typeface="Arial MT"/>
              </a:rPr>
              <a:t>SCUOLA</a:t>
            </a:r>
            <a:r>
              <a:rPr lang="it-IT" sz="2100">
                <a:latin typeface="Arial MT"/>
              </a:rPr>
              <a:t> </a:t>
            </a:r>
            <a:r>
              <a:rPr lang="it-IT" sz="2100">
                <a:latin typeface="Arial MT"/>
              </a:rPr>
              <a:t>SECONDARIA </a:t>
            </a:r>
            <a:r>
              <a:rPr lang="it-IT" sz="2100">
                <a:latin typeface="Arial MT"/>
              </a:rPr>
              <a:t>PRIMO</a:t>
            </a:r>
            <a:r>
              <a:rPr lang="it-IT" sz="2100">
                <a:latin typeface="Arial MT"/>
              </a:rPr>
              <a:t> </a:t>
            </a:r>
            <a:r>
              <a:rPr lang="it-IT" sz="2100">
                <a:latin typeface="Arial MT"/>
              </a:rPr>
              <a:t>GRADO</a:t>
            </a:r>
            <a:endParaRPr/>
          </a:p>
        </p:txBody>
      </p:sp>
      <p:sp>
        <p:nvSpPr>
          <p:cNvPr id="62" name="CustomShape 12"/>
          <p:cNvSpPr/>
          <p:nvPr/>
        </p:nvSpPr>
        <p:spPr>
          <a:xfrm>
            <a:off x="4417560" y="1185120"/>
            <a:ext cx="2372400" cy="1714320"/>
          </a:xfrm>
          <a:prstGeom prst="rect">
            <a:avLst/>
          </a:prstGeom>
          <a:noFill/>
          <a:ln>
            <a:noFill/>
          </a:ln>
        </p:spPr>
        <p:txBody>
          <a:bodyPr lIns="0" rIns="0" tIns="55800" bIns="0"/>
          <a:p>
            <a:pPr algn="ctr">
              <a:lnSpc>
                <a:spcPct val="100000"/>
              </a:lnSpc>
            </a:pPr>
            <a:r>
              <a:rPr lang="it-IT" sz="2000">
                <a:latin typeface="Arial Black"/>
              </a:rPr>
              <a:t>CALVISIO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900" u="sng">
                <a:latin typeface="Arial Black"/>
              </a:rPr>
              <a:t>14 dicembre  ore 10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it-IT" sz="2000">
                <a:latin typeface="Arial Black"/>
              </a:rPr>
              <a:t>FINALMARINA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900" u="sng">
                <a:latin typeface="Arial Black"/>
              </a:rPr>
              <a:t>17 dicembre  ore 17</a:t>
            </a:r>
            <a:endParaRPr/>
          </a:p>
        </p:txBody>
      </p:sp>
      <p:pic>
        <p:nvPicPr>
          <p:cNvPr id="63" name="object 9" descr=""/>
          <p:cNvPicPr/>
          <p:nvPr/>
        </p:nvPicPr>
        <p:blipFill>
          <a:blip r:embed="rId8"/>
          <a:stretch>
            <a:fillRect/>
          </a:stretch>
        </p:blipFill>
        <p:spPr>
          <a:xfrm>
            <a:off x="1517400" y="6857280"/>
            <a:ext cx="206280" cy="207720"/>
          </a:xfrm>
          <a:prstGeom prst="rect">
            <a:avLst/>
          </a:prstGeom>
          <a:ln>
            <a:noFill/>
          </a:ln>
        </p:spPr>
      </p:pic>
      <p:sp>
        <p:nvSpPr>
          <p:cNvPr id="64" name="CustomShape 13"/>
          <p:cNvSpPr/>
          <p:nvPr/>
        </p:nvSpPr>
        <p:spPr>
          <a:xfrm>
            <a:off x="318240" y="5872320"/>
            <a:ext cx="464400" cy="576360"/>
          </a:xfrm>
          <a:prstGeom prst="rect">
            <a:avLst/>
          </a:prstGeom>
          <a:solidFill>
            <a:srgbClr val="fecfa6"/>
          </a:solidFill>
          <a:ln>
            <a:noFill/>
          </a:ln>
        </p:spPr>
      </p:sp>
      <p:sp>
        <p:nvSpPr>
          <p:cNvPr id="65" name="CustomShape 14"/>
          <p:cNvSpPr/>
          <p:nvPr/>
        </p:nvSpPr>
        <p:spPr>
          <a:xfrm>
            <a:off x="858960" y="6754320"/>
            <a:ext cx="398880" cy="552240"/>
          </a:xfrm>
          <a:prstGeom prst="rect">
            <a:avLst/>
          </a:prstGeom>
          <a:solidFill>
            <a:srgbClr val="fecfa6"/>
          </a:solidFill>
          <a:ln>
            <a:noFill/>
          </a:ln>
        </p:spPr>
      </p:sp>
      <p:sp>
        <p:nvSpPr>
          <p:cNvPr id="66" name="CustomShape 15"/>
          <p:cNvSpPr/>
          <p:nvPr/>
        </p:nvSpPr>
        <p:spPr>
          <a:xfrm>
            <a:off x="271080" y="6846480"/>
            <a:ext cx="267120" cy="237240"/>
          </a:xfrm>
          <a:prstGeom prst="rect">
            <a:avLst/>
          </a:prstGeom>
          <a:solidFill>
            <a:srgbClr val="d04f81"/>
          </a:solidFill>
          <a:ln>
            <a:noFill/>
          </a:ln>
        </p:spPr>
      </p:sp>
      <p:pic>
        <p:nvPicPr>
          <p:cNvPr id="67" name="object 13" descr=""/>
          <p:cNvPicPr/>
          <p:nvPr/>
        </p:nvPicPr>
        <p:blipFill>
          <a:blip r:embed="rId9"/>
          <a:stretch>
            <a:fillRect/>
          </a:stretch>
        </p:blipFill>
        <p:spPr>
          <a:xfrm>
            <a:off x="0" y="6534000"/>
            <a:ext cx="116640" cy="211680"/>
          </a:xfrm>
          <a:prstGeom prst="rect">
            <a:avLst/>
          </a:prstGeom>
          <a:ln>
            <a:noFill/>
          </a:ln>
        </p:spPr>
      </p:pic>
      <p:pic>
        <p:nvPicPr>
          <p:cNvPr id="68" name="object 14" descr=""/>
          <p:cNvPicPr/>
          <p:nvPr/>
        </p:nvPicPr>
        <p:blipFill>
          <a:blip r:embed="rId10"/>
          <a:stretch>
            <a:fillRect/>
          </a:stretch>
        </p:blipFill>
        <p:spPr>
          <a:xfrm>
            <a:off x="1199520" y="6213600"/>
            <a:ext cx="198360" cy="195840"/>
          </a:xfrm>
          <a:prstGeom prst="rect">
            <a:avLst/>
          </a:prstGeom>
          <a:ln>
            <a:noFill/>
          </a:ln>
        </p:spPr>
      </p:pic>
      <p:pic>
        <p:nvPicPr>
          <p:cNvPr id="69" name="object 15" descr=""/>
          <p:cNvPicPr/>
          <p:nvPr/>
        </p:nvPicPr>
        <p:blipFill>
          <a:blip r:embed="rId11"/>
          <a:stretch>
            <a:fillRect/>
          </a:stretch>
        </p:blipFill>
        <p:spPr>
          <a:xfrm>
            <a:off x="372600" y="7371720"/>
            <a:ext cx="189000" cy="182880"/>
          </a:xfrm>
          <a:prstGeom prst="rect">
            <a:avLst/>
          </a:prstGeom>
          <a:ln>
            <a:noFill/>
          </a:ln>
        </p:spPr>
      </p:pic>
      <p:sp>
        <p:nvSpPr>
          <p:cNvPr id="70" name="CustomShape 16"/>
          <p:cNvSpPr/>
          <p:nvPr/>
        </p:nvSpPr>
        <p:spPr>
          <a:xfrm rot="21124200">
            <a:off x="163080" y="796320"/>
            <a:ext cx="4185720" cy="3816360"/>
          </a:xfrm>
          <a:prstGeom prst="rect">
            <a:avLst/>
          </a:prstGeom>
          <a:noFill/>
          <a:ln>
            <a:noFill/>
          </a:ln>
        </p:spPr>
        <p:txBody>
          <a:bodyPr lIns="0" rIns="0" tIns="400680" bIns="0"/>
          <a:p>
            <a:pPr algn="ctr">
              <a:lnSpc>
                <a:spcPct val="100000"/>
              </a:lnSpc>
            </a:pPr>
            <a:r>
              <a:rPr b="1" lang="it-IT" sz="6000">
                <a:solidFill>
                  <a:srgbClr val="ff1616"/>
                </a:solidFill>
                <a:latin typeface="Arial MT"/>
              </a:rPr>
              <a:t>OPEN</a:t>
            </a:r>
            <a:r>
              <a:rPr b="1" lang="it-IT" sz="6000">
                <a:solidFill>
                  <a:srgbClr val="ff1616"/>
                </a:solidFill>
                <a:latin typeface="Arial MT"/>
              </a:rPr>
              <a:t> </a:t>
            </a:r>
            <a:r>
              <a:rPr b="1" lang="it-IT" sz="6000">
                <a:solidFill>
                  <a:srgbClr val="ff1616"/>
                </a:solidFill>
                <a:latin typeface="Arial MT"/>
              </a:rPr>
              <a:t>DAY</a:t>
            </a:r>
            <a:endParaRPr/>
          </a:p>
          <a:p>
            <a:pPr>
              <a:lnSpc>
                <a:spcPct val="115000"/>
              </a:lnSpc>
            </a:pPr>
            <a:r>
              <a:rPr b="1" lang="it-IT" sz="3600">
                <a:solidFill>
                  <a:srgbClr val="3d53a2"/>
                </a:solidFill>
                <a:latin typeface="Arial MT"/>
              </a:rPr>
              <a:t>I</a:t>
            </a:r>
            <a:r>
              <a:rPr b="1" lang="it-IT" sz="2800">
                <a:solidFill>
                  <a:srgbClr val="3d53a2"/>
                </a:solidFill>
                <a:latin typeface="Arial MT"/>
              </a:rPr>
              <a:t>stituto </a:t>
            </a:r>
            <a:r>
              <a:rPr b="1" lang="it-IT" sz="3200">
                <a:solidFill>
                  <a:srgbClr val="3d53a2"/>
                </a:solidFill>
                <a:latin typeface="Arial MT"/>
              </a:rPr>
              <a:t>C</a:t>
            </a:r>
            <a:r>
              <a:rPr b="1" lang="it-IT" sz="2800">
                <a:solidFill>
                  <a:srgbClr val="3d53a2"/>
                </a:solidFill>
                <a:latin typeface="Arial MT"/>
              </a:rPr>
              <a:t>omprensivo FINALE LIGURE</a:t>
            </a:r>
            <a:endParaRPr/>
          </a:p>
          <a:p>
            <a:pPr algn="ctr">
              <a:lnSpc>
                <a:spcPct val="115000"/>
              </a:lnSpc>
            </a:pPr>
            <a:r>
              <a:rPr lang="it-IT" sz="2000">
                <a:solidFill>
                  <a:srgbClr val="94211d"/>
                </a:solidFill>
                <a:latin typeface="Arial Black"/>
              </a:rPr>
              <a:t>Visita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 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alle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 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scuole,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 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presentazione 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offerta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 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formativa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 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ed </a:t>
            </a:r>
            <a:r>
              <a:rPr lang="it-IT" sz="2000">
                <a:solidFill>
                  <a:srgbClr val="94211d"/>
                </a:solidFill>
                <a:latin typeface="Arial Black"/>
              </a:rPr>
              <a:t>attività laboratoriali</a:t>
            </a:r>
            <a:endParaRPr/>
          </a:p>
        </p:txBody>
      </p:sp>
      <p:sp>
        <p:nvSpPr>
          <p:cNvPr id="71" name="CustomShape 17"/>
          <p:cNvSpPr/>
          <p:nvPr/>
        </p:nvSpPr>
        <p:spPr>
          <a:xfrm>
            <a:off x="7811280" y="1378440"/>
            <a:ext cx="2600640" cy="340920"/>
          </a:xfrm>
          <a:prstGeom prst="rect">
            <a:avLst/>
          </a:prstGeom>
          <a:noFill/>
          <a:ln>
            <a:noFill/>
          </a:ln>
        </p:spPr>
        <p:txBody>
          <a:bodyPr lIns="0" rIns="0" tIns="13320" bIns="0"/>
          <a:p>
            <a:pPr>
              <a:lnSpc>
                <a:spcPct val="100000"/>
              </a:lnSpc>
            </a:pPr>
            <a:r>
              <a:rPr lang="it-IT" sz="2150">
                <a:latin typeface="Arial MT"/>
              </a:rPr>
              <a:t>SCUOLA</a:t>
            </a:r>
            <a:r>
              <a:rPr lang="it-IT" sz="2150">
                <a:latin typeface="Arial MT"/>
              </a:rPr>
              <a:t> </a:t>
            </a:r>
            <a:r>
              <a:rPr lang="it-IT" sz="2150">
                <a:latin typeface="Arial MT"/>
              </a:rPr>
              <a:t>PRIMARIA</a:t>
            </a:r>
            <a:endParaRPr/>
          </a:p>
        </p:txBody>
      </p:sp>
      <p:sp>
        <p:nvSpPr>
          <p:cNvPr id="72" name="CustomShape 18"/>
          <p:cNvSpPr/>
          <p:nvPr/>
        </p:nvSpPr>
        <p:spPr>
          <a:xfrm>
            <a:off x="7797600" y="2125800"/>
            <a:ext cx="2653920" cy="5134680"/>
          </a:xfrm>
          <a:prstGeom prst="rect">
            <a:avLst/>
          </a:prstGeom>
          <a:noFill/>
          <a:ln>
            <a:noFill/>
          </a:ln>
        </p:spPr>
        <p:txBody>
          <a:bodyPr lIns="0" rIns="0" tIns="55800" bIns="0"/>
          <a:p>
            <a:pPr algn="ctr">
              <a:lnSpc>
                <a:spcPct val="100000"/>
              </a:lnSpc>
            </a:pPr>
            <a:r>
              <a:rPr lang="it-IT" sz="2000">
                <a:latin typeface="Arial Black"/>
              </a:rPr>
              <a:t>FINALPIA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900" u="sng">
                <a:latin typeface="Arial Black"/>
              </a:rPr>
              <a:t>11 dicembre  ore 16,45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it-IT" sz="2000">
                <a:latin typeface="Arial Black"/>
              </a:rPr>
              <a:t>CALVISIO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900" u="sng">
                <a:latin typeface="Arial Black"/>
              </a:rPr>
              <a:t>12 dicembre  ore 17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it-IT" sz="2000">
                <a:latin typeface="Arial Black"/>
              </a:rPr>
              <a:t>FINALBORGO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900" u="sng">
                <a:latin typeface="Arial Black"/>
              </a:rPr>
              <a:t>18 dicembre  ore 17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it-IT" sz="2000">
                <a:latin typeface="Arial Black"/>
              </a:rPr>
              <a:t>FINALMARINA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1900" u="sng">
                <a:latin typeface="Arial Black"/>
              </a:rPr>
              <a:t>19 dicembre  ore 17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73" name="CustomShape 19"/>
          <p:cNvSpPr/>
          <p:nvPr/>
        </p:nvSpPr>
        <p:spPr>
          <a:xfrm rot="437400">
            <a:off x="3533040" y="5287320"/>
            <a:ext cx="3980520" cy="2125800"/>
          </a:xfrm>
          <a:prstGeom prst="rect">
            <a:avLst/>
          </a:prstGeom>
          <a:noFill/>
          <a:ln>
            <a:noFill/>
          </a:ln>
        </p:spPr>
        <p:txBody>
          <a:bodyPr lIns="0" rIns="0" tIns="55800" bIns="0"/>
          <a:p>
            <a:pPr algn="ctr">
              <a:lnSpc>
                <a:spcPct val="100000"/>
              </a:lnSpc>
            </a:pPr>
            <a:r>
              <a:rPr lang="it-IT" sz="2800">
                <a:latin typeface="Arial Black"/>
              </a:rPr>
              <a:t>«Aicardi Ghiglieri»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2800">
                <a:latin typeface="Arial Black"/>
              </a:rPr>
              <a:t>FINALMARINA</a:t>
            </a:r>
            <a:endParaRPr/>
          </a:p>
          <a:p>
            <a:pPr algn="ctr">
              <a:lnSpc>
                <a:spcPct val="100000"/>
              </a:lnSpc>
            </a:pPr>
            <a:r>
              <a:rPr lang="it-IT" sz="2000" u="sng">
                <a:latin typeface="Arial Black"/>
              </a:rPr>
              <a:t>10 dicembre  ore 15.30 -18,30</a:t>
            </a:r>
            <a:endParaRPr/>
          </a:p>
          <a:p>
            <a:pPr algn="ctr">
              <a:lnSpc>
                <a:spcPct val="100000"/>
              </a:lnSpc>
            </a:pPr>
            <a:r>
              <a:rPr b="1" i="1" lang="it-IT" sz="2000">
                <a:latin typeface="Arial Black"/>
              </a:rPr>
              <a:t>attività</a:t>
            </a:r>
            <a:r>
              <a:rPr b="1" i="1" lang="it-IT" sz="1600">
                <a:latin typeface="Arial Black"/>
              </a:rPr>
              <a:t> </a:t>
            </a:r>
            <a:r>
              <a:rPr b="1" i="1" lang="it-IT" sz="2400">
                <a:latin typeface="Arial Black"/>
              </a:rPr>
              <a:t>Believe</a:t>
            </a:r>
            <a:r>
              <a:rPr i="1" lang="it-IT" sz="2400">
                <a:latin typeface="Arial Black"/>
              </a:rPr>
              <a:t> in magic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